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2" r:id="rId2"/>
    <p:sldId id="267" r:id="rId3"/>
    <p:sldId id="268" r:id="rId4"/>
    <p:sldId id="271" r:id="rId5"/>
    <p:sldId id="272" r:id="rId6"/>
  </p:sldIdLst>
  <p:sldSz cx="9144000" cy="6858000" type="screen4x3"/>
  <p:notesSz cx="7034213" cy="101647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8000" cy="5095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84625" y="0"/>
            <a:ext cx="3048000" cy="5095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710C5-701E-42B6-9CAB-642357E2E7B3}" type="datetimeFigureOut">
              <a:rPr kumimoji="1" lang="ja-JP" altLang="en-US" smtClean="0"/>
              <a:t>2023/7/14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30313" y="1270000"/>
            <a:ext cx="4573587" cy="34305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3263" y="4891088"/>
            <a:ext cx="5627687" cy="40036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655175"/>
            <a:ext cx="3048000" cy="5095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84625" y="9655175"/>
            <a:ext cx="3048000" cy="5095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859F4-2576-4EC6-982C-B21C20B06C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6449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9FB-B26B-4E5F-90C3-A4D81C58A3C9}" type="datetimeFigureOut">
              <a:rPr kumimoji="1" lang="ja-JP" altLang="en-US" smtClean="0"/>
              <a:t>2023/7/14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F509-459C-4CAE-B6A7-ED3C6757E8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7372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9FB-B26B-4E5F-90C3-A4D81C58A3C9}" type="datetimeFigureOut">
              <a:rPr kumimoji="1" lang="ja-JP" altLang="en-US" smtClean="0"/>
              <a:t>2023/7/14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F509-459C-4CAE-B6A7-ED3C6757E8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2417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9FB-B26B-4E5F-90C3-A4D81C58A3C9}" type="datetimeFigureOut">
              <a:rPr kumimoji="1" lang="ja-JP" altLang="en-US" smtClean="0"/>
              <a:t>2023/7/14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F509-459C-4CAE-B6A7-ED3C6757E8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9699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9FB-B26B-4E5F-90C3-A4D81C58A3C9}" type="datetimeFigureOut">
              <a:rPr kumimoji="1" lang="ja-JP" altLang="en-US" smtClean="0"/>
              <a:t>2023/7/14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F509-459C-4CAE-B6A7-ED3C6757E8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751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9FB-B26B-4E5F-90C3-A4D81C58A3C9}" type="datetimeFigureOut">
              <a:rPr kumimoji="1" lang="ja-JP" altLang="en-US" smtClean="0"/>
              <a:t>2023/7/14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F509-459C-4CAE-B6A7-ED3C6757E8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640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9FB-B26B-4E5F-90C3-A4D81C58A3C9}" type="datetimeFigureOut">
              <a:rPr kumimoji="1" lang="ja-JP" altLang="en-US" smtClean="0"/>
              <a:t>2023/7/14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F509-459C-4CAE-B6A7-ED3C6757E8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9668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9FB-B26B-4E5F-90C3-A4D81C58A3C9}" type="datetimeFigureOut">
              <a:rPr kumimoji="1" lang="ja-JP" altLang="en-US" smtClean="0"/>
              <a:t>2023/7/14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F509-459C-4CAE-B6A7-ED3C6757E8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5246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9FB-B26B-4E5F-90C3-A4D81C58A3C9}" type="datetimeFigureOut">
              <a:rPr kumimoji="1" lang="ja-JP" altLang="en-US" smtClean="0"/>
              <a:t>2023/7/14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F509-459C-4CAE-B6A7-ED3C6757E8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9724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9FB-B26B-4E5F-90C3-A4D81C58A3C9}" type="datetimeFigureOut">
              <a:rPr kumimoji="1" lang="ja-JP" altLang="en-US" smtClean="0"/>
              <a:t>2023/7/14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F509-459C-4CAE-B6A7-ED3C6757E8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0325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9FB-B26B-4E5F-90C3-A4D81C58A3C9}" type="datetimeFigureOut">
              <a:rPr kumimoji="1" lang="ja-JP" altLang="en-US" smtClean="0"/>
              <a:t>2023/7/14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F509-459C-4CAE-B6A7-ED3C6757E8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65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9FB-B26B-4E5F-90C3-A4D81C58A3C9}" type="datetimeFigureOut">
              <a:rPr kumimoji="1" lang="ja-JP" altLang="en-US" smtClean="0"/>
              <a:t>2023/7/14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F509-459C-4CAE-B6A7-ED3C6757E8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5374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3F9FB-B26B-4E5F-90C3-A4D81C58A3C9}" type="datetimeFigureOut">
              <a:rPr kumimoji="1" lang="ja-JP" altLang="en-US" smtClean="0"/>
              <a:t>2023/7/14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DF509-459C-4CAE-B6A7-ED3C6757E8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490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" r="5555"/>
          <a:stretch/>
        </p:blipFill>
        <p:spPr>
          <a:xfrm>
            <a:off x="-26126" y="0"/>
            <a:ext cx="9170125" cy="6858000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-26126" y="0"/>
            <a:ext cx="9170126" cy="685800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156061" y="534450"/>
            <a:ext cx="6805749" cy="1503864"/>
          </a:xfrm>
          <a:prstGeom prst="rect">
            <a:avLst/>
          </a:prstGeom>
          <a:solidFill>
            <a:schemeClr val="tx2"/>
          </a:solidFill>
        </p:spPr>
        <p:txBody>
          <a:bodyPr wrap="square" tIns="7200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28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第</a:t>
            </a:r>
            <a:r>
              <a:rPr kumimoji="1" lang="en-US" altLang="ja-JP" sz="28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28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次雲南市総合計画</a:t>
            </a:r>
            <a:r>
              <a:rPr kumimoji="1" lang="ja-JP" altLang="en-US" sz="28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策定</a:t>
            </a:r>
            <a:endParaRPr kumimoji="1" lang="en-US" altLang="ja-JP" sz="28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3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第</a:t>
            </a:r>
            <a:r>
              <a:rPr kumimoji="1" lang="en-US" altLang="ja-JP" sz="3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3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回 まちづくりワークショップ</a:t>
            </a:r>
            <a:endParaRPr kumimoji="1" lang="en-US" altLang="ja-JP" sz="32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37558" y="6374519"/>
            <a:ext cx="2057400" cy="365125"/>
          </a:xfrm>
        </p:spPr>
        <p:txBody>
          <a:bodyPr/>
          <a:lstStyle/>
          <a:p>
            <a:fld id="{D88DF509-459C-4CAE-B6A7-ED3C6757E83C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27463" y="3329827"/>
            <a:ext cx="7445829" cy="1965529"/>
          </a:xfrm>
          <a:prstGeom prst="rect">
            <a:avLst/>
          </a:prstGeom>
          <a:noFill/>
        </p:spPr>
        <p:txBody>
          <a:bodyPr wrap="square" tIns="72000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みんなでつくろう！</a:t>
            </a:r>
            <a:endParaRPr kumimoji="1" lang="en-US" altLang="ja-JP" sz="40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r">
              <a:lnSpc>
                <a:spcPct val="150000"/>
              </a:lnSpc>
            </a:pPr>
            <a:r>
              <a:rPr kumimoji="1" lang="ja-JP" altLang="en-US" sz="4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雲南の“ミライチズ”</a:t>
            </a:r>
            <a:endParaRPr kumimoji="1" lang="ja-JP" altLang="en-US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960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" r="5555"/>
          <a:stretch/>
        </p:blipFill>
        <p:spPr>
          <a:xfrm>
            <a:off x="-26126" y="0"/>
            <a:ext cx="9170125" cy="6858000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-26126" y="0"/>
            <a:ext cx="9170126" cy="685800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758936" y="755546"/>
            <a:ext cx="3600000" cy="765200"/>
          </a:xfrm>
          <a:prstGeom prst="rect">
            <a:avLst/>
          </a:prstGeom>
          <a:solidFill>
            <a:schemeClr val="tx2"/>
          </a:solidFill>
        </p:spPr>
        <p:txBody>
          <a:bodyPr wrap="square" tIns="7200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28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総 合 計 画 と は</a:t>
            </a:r>
            <a:endParaRPr kumimoji="1" lang="en-US" altLang="ja-JP" sz="32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37558" y="6374519"/>
            <a:ext cx="2057400" cy="365125"/>
          </a:xfrm>
        </p:spPr>
        <p:txBody>
          <a:bodyPr/>
          <a:lstStyle/>
          <a:p>
            <a:fld id="{D88DF509-459C-4CAE-B6A7-ED3C6757E83C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18961" y="2624639"/>
            <a:ext cx="88250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○ </a:t>
            </a:r>
            <a:r>
              <a:rPr kumimoji="1"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今後１０年のまちづくりの方針を示すもの。</a:t>
            </a:r>
          </a:p>
          <a:p>
            <a:r>
              <a:rPr kumimoji="1"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（これに基づいて、市の施策を行います）</a:t>
            </a:r>
            <a:endParaRPr kumimoji="1" lang="ja-JP" altLang="en-US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18960" y="4440281"/>
            <a:ext cx="86759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○ 市民、事業者、</a:t>
            </a:r>
            <a:r>
              <a:rPr kumimoji="1"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行政等が、まちの将来像を</a:t>
            </a:r>
            <a:endParaRPr kumimoji="1" lang="en-US" altLang="ja-JP" sz="32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共有</a:t>
            </a:r>
            <a:r>
              <a:rPr kumimoji="1"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し、</a:t>
            </a:r>
            <a:r>
              <a:rPr kumimoji="1"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協働を進めます</a:t>
            </a:r>
            <a:r>
              <a:rPr kumimoji="1"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kumimoji="1" lang="ja-JP" altLang="en-US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724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" r="5555"/>
          <a:stretch/>
        </p:blipFill>
        <p:spPr>
          <a:xfrm>
            <a:off x="-26126" y="0"/>
            <a:ext cx="9170125" cy="6858000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-26126" y="0"/>
            <a:ext cx="9170126" cy="685800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758936" y="682896"/>
            <a:ext cx="3600000" cy="765200"/>
          </a:xfrm>
          <a:prstGeom prst="rect">
            <a:avLst/>
          </a:prstGeom>
          <a:solidFill>
            <a:schemeClr val="tx2"/>
          </a:solidFill>
        </p:spPr>
        <p:txBody>
          <a:bodyPr wrap="square" tIns="7200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28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策 定 の ポ イ ン ト</a:t>
            </a:r>
            <a:endParaRPr kumimoji="1" lang="en-US" altLang="ja-JP" sz="32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37558" y="6374519"/>
            <a:ext cx="2057400" cy="365125"/>
          </a:xfrm>
        </p:spPr>
        <p:txBody>
          <a:bodyPr/>
          <a:lstStyle/>
          <a:p>
            <a:fld id="{D88DF509-459C-4CAE-B6A7-ED3C6757E83C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1886" y="2130992"/>
            <a:ext cx="8647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➊</a:t>
            </a:r>
            <a:r>
              <a:rPr kumimoji="1"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市民とともに</a:t>
            </a:r>
            <a:r>
              <a: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つく</a:t>
            </a:r>
            <a:r>
              <a:rPr kumimoji="1"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る計画</a:t>
            </a:r>
            <a:endParaRPr kumimoji="1" lang="ja-JP" altLang="en-US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1886" y="3489296"/>
            <a:ext cx="8647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➋</a:t>
            </a:r>
            <a:r>
              <a:rPr kumimoji="1"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誰もが分かりやすい計画づくり</a:t>
            </a:r>
            <a:endParaRPr kumimoji="1" lang="ja-JP" altLang="en-US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91886" y="4847599"/>
            <a:ext cx="8647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➌</a:t>
            </a:r>
            <a:r>
              <a:rPr kumimoji="1"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実現性・実効性を確保した計画づくり</a:t>
            </a:r>
            <a:endParaRPr kumimoji="1" lang="ja-JP" altLang="en-US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142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" r="5555"/>
          <a:stretch/>
        </p:blipFill>
        <p:spPr>
          <a:xfrm>
            <a:off x="-26126" y="0"/>
            <a:ext cx="9170125" cy="6858000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-26126" y="0"/>
            <a:ext cx="9170126" cy="6858000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37558" y="6374519"/>
            <a:ext cx="2057400" cy="365125"/>
          </a:xfrm>
        </p:spPr>
        <p:txBody>
          <a:bodyPr/>
          <a:lstStyle/>
          <a:p>
            <a:fld id="{D88DF509-459C-4CAE-B6A7-ED3C6757E83C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sp>
        <p:nvSpPr>
          <p:cNvPr id="10" name="角丸四角形 9"/>
          <p:cNvSpPr/>
          <p:nvPr/>
        </p:nvSpPr>
        <p:spPr>
          <a:xfrm>
            <a:off x="391886" y="979719"/>
            <a:ext cx="1728000" cy="828000"/>
          </a:xfrm>
          <a:prstGeom prst="roundRect">
            <a:avLst>
              <a:gd name="adj" fmla="val 1751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</a:t>
            </a:r>
          </a:p>
          <a:p>
            <a:pPr algn="ctr"/>
            <a:r>
              <a:rPr kumimoji="1" lang="en-US" altLang="ja-JP" b="1" u="sng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kumimoji="1" lang="ja-JP" altLang="en-US" b="1" u="sng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b="1" u="sng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28</a:t>
            </a:r>
            <a:r>
              <a:rPr kumimoji="1" lang="ja-JP" altLang="en-US" b="1" u="sng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endParaRPr kumimoji="1" lang="en-US" altLang="ja-JP" b="1" u="sng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391886" y="2187231"/>
            <a:ext cx="1728000" cy="828000"/>
          </a:xfrm>
          <a:prstGeom prst="roundRect">
            <a:avLst>
              <a:gd name="adj" fmla="val 17519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endParaRPr kumimoji="1" lang="en-US" altLang="ja-JP" sz="24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b="1" u="sng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kumimoji="1" lang="ja-JP" altLang="en-US" b="1" u="sng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15</a:t>
            </a:r>
            <a:r>
              <a:rPr kumimoji="1" lang="ja-JP" altLang="en-US" b="1" u="sng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endParaRPr kumimoji="1" lang="en-US" altLang="ja-JP" b="1" u="sng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391886" y="3394743"/>
            <a:ext cx="1728000" cy="828000"/>
          </a:xfrm>
          <a:prstGeom prst="roundRect">
            <a:avLst>
              <a:gd name="adj" fmla="val 17519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③</a:t>
            </a:r>
            <a:endParaRPr kumimoji="1" lang="en-US" altLang="ja-JP" sz="24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b="1" u="sng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b="1" u="sng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b="1" u="sng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21</a:t>
            </a:r>
            <a:r>
              <a:rPr kumimoji="1" lang="ja-JP" altLang="en-US" b="1" u="sng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391886" y="4602255"/>
            <a:ext cx="1728000" cy="828000"/>
          </a:xfrm>
          <a:prstGeom prst="roundRect">
            <a:avLst>
              <a:gd name="adj" fmla="val 17519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➃</a:t>
            </a:r>
            <a:endParaRPr kumimoji="1" lang="en-US" altLang="ja-JP" sz="24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b="1" u="sng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b="1" u="sng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ja-JP" altLang="en-US" b="1" u="sng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中旬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二等辺三角形 14"/>
          <p:cNvSpPr/>
          <p:nvPr/>
        </p:nvSpPr>
        <p:spPr>
          <a:xfrm rot="10800000">
            <a:off x="1111885" y="1907475"/>
            <a:ext cx="288000" cy="180000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二等辺三角形 15"/>
          <p:cNvSpPr/>
          <p:nvPr/>
        </p:nvSpPr>
        <p:spPr>
          <a:xfrm rot="10800000">
            <a:off x="1111886" y="3114987"/>
            <a:ext cx="288000" cy="180000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二等辺三角形 16"/>
          <p:cNvSpPr/>
          <p:nvPr/>
        </p:nvSpPr>
        <p:spPr>
          <a:xfrm rot="10800000">
            <a:off x="1111885" y="4322499"/>
            <a:ext cx="288000" cy="180000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586444" y="2685593"/>
            <a:ext cx="5984640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どんな未来にしたい？「キーワード」を集める</a:t>
            </a:r>
            <a:endParaRPr kumimoji="1" lang="ja-JP" altLang="en-US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586444" y="1204372"/>
            <a:ext cx="4846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solidFill>
                  <a:schemeClr val="bg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キックオフ・フォーラム</a:t>
            </a:r>
            <a:endParaRPr kumimoji="1" lang="ja-JP" altLang="en-US" sz="2800" b="1" dirty="0">
              <a:solidFill>
                <a:schemeClr val="bg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586443" y="2187231"/>
            <a:ext cx="6270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まちづくりワークショップ（第</a:t>
            </a:r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</a:t>
            </a:r>
            <a:r>
              <a:rPr kumimoji="1"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回）</a:t>
            </a:r>
            <a:endParaRPr kumimoji="1" lang="ja-JP" altLang="en-US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586443" y="3342049"/>
            <a:ext cx="6270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まちづくりワークショップ（第２回）</a:t>
            </a:r>
            <a:endParaRPr kumimoji="1" lang="ja-JP" altLang="en-US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586443" y="4851733"/>
            <a:ext cx="6270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タウンミーティング（</a:t>
            </a:r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６</a:t>
            </a:r>
            <a:r>
              <a:rPr kumimoji="1"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会場）</a:t>
            </a:r>
            <a:endParaRPr kumimoji="1" lang="ja-JP" altLang="en-US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391886" y="5809768"/>
            <a:ext cx="1728000" cy="828000"/>
          </a:xfrm>
          <a:prstGeom prst="roundRect">
            <a:avLst>
              <a:gd name="adj" fmla="val 17519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➄</a:t>
            </a:r>
            <a:endParaRPr kumimoji="1" lang="en-US" altLang="ja-JP" sz="24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b="1" u="sng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３～４</a:t>
            </a:r>
            <a:r>
              <a:rPr kumimoji="1" lang="ja-JP" altLang="en-US" b="1" u="sng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二等辺三角形 23"/>
          <p:cNvSpPr/>
          <p:nvPr/>
        </p:nvSpPr>
        <p:spPr>
          <a:xfrm rot="10800000">
            <a:off x="1111885" y="5530011"/>
            <a:ext cx="288000" cy="180000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586443" y="5998158"/>
            <a:ext cx="6270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パブリックコメント</a:t>
            </a:r>
            <a:endParaRPr kumimoji="1" lang="ja-JP" altLang="en-US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586442" y="3844668"/>
            <a:ext cx="5984640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キャッチフレーズを考えよう！</a:t>
            </a:r>
            <a:endParaRPr kumimoji="1" lang="ja-JP" altLang="en-US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821576" y="135695"/>
            <a:ext cx="3600000" cy="765200"/>
          </a:xfrm>
          <a:prstGeom prst="rect">
            <a:avLst/>
          </a:prstGeom>
          <a:solidFill>
            <a:schemeClr val="tx2"/>
          </a:solidFill>
        </p:spPr>
        <p:txBody>
          <a:bodyPr wrap="square" tIns="7200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28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市 民 向 け 企 画</a:t>
            </a:r>
            <a:endParaRPr kumimoji="1" lang="en-US" altLang="ja-JP" sz="32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608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" r="5555"/>
          <a:stretch/>
        </p:blipFill>
        <p:spPr>
          <a:xfrm>
            <a:off x="-26126" y="0"/>
            <a:ext cx="9170125" cy="6858000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-26126" y="0"/>
            <a:ext cx="9170126" cy="6858000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37558" y="6374519"/>
            <a:ext cx="2057400" cy="365125"/>
          </a:xfrm>
        </p:spPr>
        <p:txBody>
          <a:bodyPr/>
          <a:lstStyle/>
          <a:p>
            <a:fld id="{D88DF509-459C-4CAE-B6A7-ED3C6757E83C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sp>
        <p:nvSpPr>
          <p:cNvPr id="10" name="角丸四角形 9"/>
          <p:cNvSpPr/>
          <p:nvPr/>
        </p:nvSpPr>
        <p:spPr>
          <a:xfrm>
            <a:off x="391886" y="979719"/>
            <a:ext cx="1728000" cy="828000"/>
          </a:xfrm>
          <a:prstGeom prst="roundRect">
            <a:avLst>
              <a:gd name="adj" fmla="val 1751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</a:t>
            </a:r>
          </a:p>
          <a:p>
            <a:pPr algn="ctr"/>
            <a:r>
              <a:rPr kumimoji="1" lang="en-US" altLang="ja-JP" b="1" u="sng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kumimoji="1" lang="ja-JP" altLang="en-US" b="1" u="sng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b="1" u="sng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28</a:t>
            </a:r>
            <a:r>
              <a:rPr kumimoji="1" lang="ja-JP" altLang="en-US" b="1" u="sng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endParaRPr kumimoji="1" lang="en-US" altLang="ja-JP" b="1" u="sng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391886" y="2187231"/>
            <a:ext cx="1728000" cy="828000"/>
          </a:xfrm>
          <a:prstGeom prst="roundRect">
            <a:avLst>
              <a:gd name="adj" fmla="val 1751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endParaRPr kumimoji="1" lang="en-US" altLang="ja-JP" sz="24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b="1" u="sng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kumimoji="1" lang="ja-JP" altLang="en-US" b="1" u="sng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15</a:t>
            </a:r>
            <a:r>
              <a:rPr kumimoji="1" lang="ja-JP" altLang="en-US" b="1" u="sng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endParaRPr kumimoji="1" lang="en-US" altLang="ja-JP" b="1" u="sng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391886" y="3394743"/>
            <a:ext cx="1728000" cy="828000"/>
          </a:xfrm>
          <a:prstGeom prst="roundRect">
            <a:avLst>
              <a:gd name="adj" fmla="val 17519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③</a:t>
            </a:r>
            <a:endParaRPr kumimoji="1" lang="en-US" altLang="ja-JP" sz="24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b="1" u="sng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b="1" u="sng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b="1" u="sng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21</a:t>
            </a:r>
            <a:r>
              <a:rPr kumimoji="1" lang="ja-JP" altLang="en-US" b="1" u="sng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391886" y="4602255"/>
            <a:ext cx="1728000" cy="828000"/>
          </a:xfrm>
          <a:prstGeom prst="roundRect">
            <a:avLst>
              <a:gd name="adj" fmla="val 1751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➃</a:t>
            </a:r>
            <a:endParaRPr kumimoji="1" lang="en-US" altLang="ja-JP" sz="24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b="1" u="sng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b="1" u="sng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ja-JP" altLang="en-US" b="1" u="sng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中旬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二等辺三角形 14"/>
          <p:cNvSpPr/>
          <p:nvPr/>
        </p:nvSpPr>
        <p:spPr>
          <a:xfrm rot="10800000">
            <a:off x="1111885" y="1907475"/>
            <a:ext cx="288000" cy="180000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二等辺三角形 15"/>
          <p:cNvSpPr/>
          <p:nvPr/>
        </p:nvSpPr>
        <p:spPr>
          <a:xfrm rot="10800000">
            <a:off x="1111886" y="3114987"/>
            <a:ext cx="288000" cy="180000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二等辺三角形 16"/>
          <p:cNvSpPr/>
          <p:nvPr/>
        </p:nvSpPr>
        <p:spPr>
          <a:xfrm rot="10800000">
            <a:off x="1111885" y="4322499"/>
            <a:ext cx="288000" cy="180000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586444" y="2685593"/>
            <a:ext cx="598464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 smtClean="0">
                <a:solidFill>
                  <a:schemeClr val="bg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どんな未来にしたい？「キーワード」を集める</a:t>
            </a:r>
            <a:endParaRPr kumimoji="1" lang="ja-JP" altLang="en-US" sz="2000" b="1" dirty="0">
              <a:solidFill>
                <a:schemeClr val="bg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586444" y="1204372"/>
            <a:ext cx="4846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solidFill>
                  <a:schemeClr val="bg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キックオフ・フォーラム</a:t>
            </a:r>
            <a:endParaRPr kumimoji="1" lang="ja-JP" altLang="en-US" sz="2800" b="1" dirty="0">
              <a:solidFill>
                <a:schemeClr val="bg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586444" y="2186176"/>
            <a:ext cx="6270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solidFill>
                  <a:schemeClr val="bg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まちづくりワークショップ（第</a:t>
            </a:r>
            <a:r>
              <a:rPr kumimoji="1" lang="en-US" altLang="ja-JP" sz="2800" b="1" dirty="0" smtClean="0">
                <a:solidFill>
                  <a:schemeClr val="bg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2800" b="1" dirty="0" smtClean="0">
                <a:solidFill>
                  <a:schemeClr val="bg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回）</a:t>
            </a:r>
            <a:endParaRPr kumimoji="1" lang="ja-JP" altLang="en-US" sz="2800" b="1" dirty="0">
              <a:solidFill>
                <a:schemeClr val="bg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586443" y="3342049"/>
            <a:ext cx="6270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まちづくりワークショップ（第</a:t>
            </a:r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２</a:t>
            </a:r>
            <a:r>
              <a:rPr kumimoji="1"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回）</a:t>
            </a:r>
            <a:endParaRPr kumimoji="1" lang="ja-JP" altLang="en-US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586443" y="4851733"/>
            <a:ext cx="6270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solidFill>
                  <a:schemeClr val="bg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タウンミーティング（６会場）</a:t>
            </a:r>
            <a:endParaRPr kumimoji="1" lang="ja-JP" altLang="en-US" sz="2800" b="1" dirty="0">
              <a:solidFill>
                <a:schemeClr val="bg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391886" y="5809768"/>
            <a:ext cx="1728000" cy="828000"/>
          </a:xfrm>
          <a:prstGeom prst="roundRect">
            <a:avLst>
              <a:gd name="adj" fmla="val 1751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➄</a:t>
            </a:r>
            <a:endParaRPr kumimoji="1" lang="en-US" altLang="ja-JP" sz="24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b="1" u="sng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３～４</a:t>
            </a:r>
            <a:r>
              <a:rPr kumimoji="1" lang="ja-JP" altLang="en-US" b="1" u="sng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二等辺三角形 23"/>
          <p:cNvSpPr/>
          <p:nvPr/>
        </p:nvSpPr>
        <p:spPr>
          <a:xfrm rot="10800000">
            <a:off x="1111885" y="5530011"/>
            <a:ext cx="288000" cy="180000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586443" y="5998158"/>
            <a:ext cx="6270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solidFill>
                  <a:schemeClr val="bg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パブリックコメント</a:t>
            </a:r>
            <a:endParaRPr kumimoji="1" lang="ja-JP" altLang="en-US" sz="2800" b="1" dirty="0">
              <a:solidFill>
                <a:schemeClr val="bg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586442" y="3844668"/>
            <a:ext cx="5984640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キャッチフレーズを考えよう！</a:t>
            </a:r>
            <a:endParaRPr kumimoji="1" lang="ja-JP" altLang="en-US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821576" y="135695"/>
            <a:ext cx="3600000" cy="765200"/>
          </a:xfrm>
          <a:prstGeom prst="rect">
            <a:avLst/>
          </a:prstGeom>
          <a:solidFill>
            <a:schemeClr val="tx2"/>
          </a:solidFill>
        </p:spPr>
        <p:txBody>
          <a:bodyPr wrap="square" tIns="7200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28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次 回 の ご 案 内</a:t>
            </a:r>
            <a:endParaRPr kumimoji="1" lang="en-US" altLang="ja-JP" sz="32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590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2328</TotalTime>
  <Words>230</Words>
  <Application>Microsoft Office PowerPoint</Application>
  <PresentationFormat>画面に合わせる (4:3)</PresentationFormat>
  <Paragraphs>54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2" baseType="lpstr">
      <vt:lpstr>メイリオ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雲南市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雲南市</dc:creator>
  <cp:lastModifiedBy>雲南市</cp:lastModifiedBy>
  <cp:revision>146</cp:revision>
  <cp:lastPrinted>2023-04-27T04:03:12Z</cp:lastPrinted>
  <dcterms:created xsi:type="dcterms:W3CDTF">2023-04-19T07:43:22Z</dcterms:created>
  <dcterms:modified xsi:type="dcterms:W3CDTF">2023-07-14T01:09:40Z</dcterms:modified>
</cp:coreProperties>
</file>